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7" r:id="rId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69" d="100"/>
          <a:sy n="69" d="100"/>
        </p:scale>
        <p:origin x="696"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C4AD9703-9F25-4713-9304-10753E223159}"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3CDC2-18D7-4AE9-BD50-B27B5657461B}" type="slidenum">
              <a:rPr lang="en-US" smtClean="0"/>
              <a:t>‹#›</a:t>
            </a:fld>
            <a:endParaRPr lang="en-US"/>
          </a:p>
        </p:txBody>
      </p:sp>
    </p:spTree>
    <p:extLst>
      <p:ext uri="{BB962C8B-B14F-4D97-AF65-F5344CB8AC3E}">
        <p14:creationId xmlns:p14="http://schemas.microsoft.com/office/powerpoint/2010/main" val="2476805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D9703-9F25-4713-9304-10753E223159}"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3CDC2-18D7-4AE9-BD50-B27B5657461B}" type="slidenum">
              <a:rPr lang="en-US" smtClean="0"/>
              <a:t>‹#›</a:t>
            </a:fld>
            <a:endParaRPr lang="en-US"/>
          </a:p>
        </p:txBody>
      </p:sp>
    </p:spTree>
    <p:extLst>
      <p:ext uri="{BB962C8B-B14F-4D97-AF65-F5344CB8AC3E}">
        <p14:creationId xmlns:p14="http://schemas.microsoft.com/office/powerpoint/2010/main" val="33834112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D9703-9F25-4713-9304-10753E223159}"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3CDC2-18D7-4AE9-BD50-B27B5657461B}"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5227071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D9703-9F25-4713-9304-10753E223159}"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3CDC2-18D7-4AE9-BD50-B27B5657461B}" type="slidenum">
              <a:rPr lang="en-US" smtClean="0"/>
              <a:t>‹#›</a:t>
            </a:fld>
            <a:endParaRPr lang="en-US"/>
          </a:p>
        </p:txBody>
      </p:sp>
    </p:spTree>
    <p:extLst>
      <p:ext uri="{BB962C8B-B14F-4D97-AF65-F5344CB8AC3E}">
        <p14:creationId xmlns:p14="http://schemas.microsoft.com/office/powerpoint/2010/main" val="11102648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D9703-9F25-4713-9304-10753E223159}"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3CDC2-18D7-4AE9-BD50-B27B5657461B}"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84726690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D9703-9F25-4713-9304-10753E223159}"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3CDC2-18D7-4AE9-BD50-B27B5657461B}" type="slidenum">
              <a:rPr lang="en-US" smtClean="0"/>
              <a:t>‹#›</a:t>
            </a:fld>
            <a:endParaRPr lang="en-US"/>
          </a:p>
        </p:txBody>
      </p:sp>
    </p:spTree>
    <p:extLst>
      <p:ext uri="{BB962C8B-B14F-4D97-AF65-F5344CB8AC3E}">
        <p14:creationId xmlns:p14="http://schemas.microsoft.com/office/powerpoint/2010/main" val="317744248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AD9703-9F25-4713-9304-10753E223159}"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3CDC2-18D7-4AE9-BD50-B27B5657461B}" type="slidenum">
              <a:rPr lang="en-US" smtClean="0"/>
              <a:t>‹#›</a:t>
            </a:fld>
            <a:endParaRPr lang="en-US"/>
          </a:p>
        </p:txBody>
      </p:sp>
    </p:spTree>
    <p:extLst>
      <p:ext uri="{BB962C8B-B14F-4D97-AF65-F5344CB8AC3E}">
        <p14:creationId xmlns:p14="http://schemas.microsoft.com/office/powerpoint/2010/main" val="404325259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AD9703-9F25-4713-9304-10753E223159}"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3CDC2-18D7-4AE9-BD50-B27B5657461B}" type="slidenum">
              <a:rPr lang="en-US" smtClean="0"/>
              <a:t>‹#›</a:t>
            </a:fld>
            <a:endParaRPr lang="en-US"/>
          </a:p>
        </p:txBody>
      </p:sp>
    </p:spTree>
    <p:extLst>
      <p:ext uri="{BB962C8B-B14F-4D97-AF65-F5344CB8AC3E}">
        <p14:creationId xmlns:p14="http://schemas.microsoft.com/office/powerpoint/2010/main" val="212940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4AD9703-9F25-4713-9304-10753E223159}"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3CDC2-18D7-4AE9-BD50-B27B5657461B}" type="slidenum">
              <a:rPr lang="en-US" smtClean="0"/>
              <a:t>‹#›</a:t>
            </a:fld>
            <a:endParaRPr lang="en-US"/>
          </a:p>
        </p:txBody>
      </p:sp>
    </p:spTree>
    <p:extLst>
      <p:ext uri="{BB962C8B-B14F-4D97-AF65-F5344CB8AC3E}">
        <p14:creationId xmlns:p14="http://schemas.microsoft.com/office/powerpoint/2010/main" val="340503947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4AD9703-9F25-4713-9304-10753E223159}" type="datetimeFigureOut">
              <a:rPr lang="en-US" smtClean="0"/>
              <a:t>8/17/2021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93CDC2-18D7-4AE9-BD50-B27B5657461B}" type="slidenum">
              <a:rPr lang="en-US" smtClean="0"/>
              <a:t>‹#›</a:t>
            </a:fld>
            <a:endParaRPr lang="en-US"/>
          </a:p>
        </p:txBody>
      </p:sp>
    </p:spTree>
    <p:extLst>
      <p:ext uri="{BB962C8B-B14F-4D97-AF65-F5344CB8AC3E}">
        <p14:creationId xmlns:p14="http://schemas.microsoft.com/office/powerpoint/2010/main" val="37991264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C4AD9703-9F25-4713-9304-10753E223159}" type="datetimeFigureOut">
              <a:rPr lang="en-US" smtClean="0"/>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3CDC2-18D7-4AE9-BD50-B27B5657461B}" type="slidenum">
              <a:rPr lang="en-US" smtClean="0"/>
              <a:t>‹#›</a:t>
            </a:fld>
            <a:endParaRPr lang="en-US"/>
          </a:p>
        </p:txBody>
      </p:sp>
    </p:spTree>
    <p:extLst>
      <p:ext uri="{BB962C8B-B14F-4D97-AF65-F5344CB8AC3E}">
        <p14:creationId xmlns:p14="http://schemas.microsoft.com/office/powerpoint/2010/main" val="18723706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4AD9703-9F25-4713-9304-10753E223159}" type="datetimeFigureOut">
              <a:rPr lang="en-US" smtClean="0"/>
              <a:t>8/17/2021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93CDC2-18D7-4AE9-BD50-B27B5657461B}" type="slidenum">
              <a:rPr lang="en-US" smtClean="0"/>
              <a:t>‹#›</a:t>
            </a:fld>
            <a:endParaRPr lang="en-US"/>
          </a:p>
        </p:txBody>
      </p:sp>
    </p:spTree>
    <p:extLst>
      <p:ext uri="{BB962C8B-B14F-4D97-AF65-F5344CB8AC3E}">
        <p14:creationId xmlns:p14="http://schemas.microsoft.com/office/powerpoint/2010/main" val="375474109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C4AD9703-9F25-4713-9304-10753E223159}" type="datetimeFigureOut">
              <a:rPr lang="en-US" smtClean="0"/>
              <a:t>8/17/2021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93CDC2-18D7-4AE9-BD50-B27B5657461B}" type="slidenum">
              <a:rPr lang="en-US" smtClean="0"/>
              <a:t>‹#›</a:t>
            </a:fld>
            <a:endParaRPr lang="en-US"/>
          </a:p>
        </p:txBody>
      </p:sp>
    </p:spTree>
    <p:extLst>
      <p:ext uri="{BB962C8B-B14F-4D97-AF65-F5344CB8AC3E}">
        <p14:creationId xmlns:p14="http://schemas.microsoft.com/office/powerpoint/2010/main" val="925605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4AD9703-9F25-4713-9304-10753E223159}" type="datetimeFigureOut">
              <a:rPr lang="en-US" smtClean="0"/>
              <a:t>8/17/2021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193CDC2-18D7-4AE9-BD50-B27B5657461B}" type="slidenum">
              <a:rPr lang="en-US" smtClean="0"/>
              <a:t>‹#›</a:t>
            </a:fld>
            <a:endParaRPr lang="en-US"/>
          </a:p>
        </p:txBody>
      </p:sp>
    </p:spTree>
    <p:extLst>
      <p:ext uri="{BB962C8B-B14F-4D97-AF65-F5344CB8AC3E}">
        <p14:creationId xmlns:p14="http://schemas.microsoft.com/office/powerpoint/2010/main" val="16457089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C4AD9703-9F25-4713-9304-10753E223159}" type="datetimeFigureOut">
              <a:rPr lang="en-US" smtClean="0"/>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3CDC2-18D7-4AE9-BD50-B27B5657461B}" type="slidenum">
              <a:rPr lang="en-US" smtClean="0"/>
              <a:t>‹#›</a:t>
            </a:fld>
            <a:endParaRPr lang="en-US"/>
          </a:p>
        </p:txBody>
      </p:sp>
    </p:spTree>
    <p:extLst>
      <p:ext uri="{BB962C8B-B14F-4D97-AF65-F5344CB8AC3E}">
        <p14:creationId xmlns:p14="http://schemas.microsoft.com/office/powerpoint/2010/main" val="21521563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4AD9703-9F25-4713-9304-10753E223159}" type="datetimeFigureOut">
              <a:rPr lang="en-US" smtClean="0"/>
              <a:t>8/17/2021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93CDC2-18D7-4AE9-BD50-B27B5657461B}" type="slidenum">
              <a:rPr lang="en-US" smtClean="0"/>
              <a:t>‹#›</a:t>
            </a:fld>
            <a:endParaRPr lang="en-US"/>
          </a:p>
        </p:txBody>
      </p:sp>
    </p:spTree>
    <p:extLst>
      <p:ext uri="{BB962C8B-B14F-4D97-AF65-F5344CB8AC3E}">
        <p14:creationId xmlns:p14="http://schemas.microsoft.com/office/powerpoint/2010/main" val="1809979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C4AD9703-9F25-4713-9304-10753E223159}" type="datetimeFigureOut">
              <a:rPr lang="en-US" smtClean="0"/>
              <a:t>8/17/2021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F193CDC2-18D7-4AE9-BD50-B27B5657461B}" type="slidenum">
              <a:rPr lang="en-US" smtClean="0"/>
              <a:t>‹#›</a:t>
            </a:fld>
            <a:endParaRPr lang="en-US"/>
          </a:p>
        </p:txBody>
      </p:sp>
    </p:spTree>
    <p:extLst>
      <p:ext uri="{BB962C8B-B14F-4D97-AF65-F5344CB8AC3E}">
        <p14:creationId xmlns:p14="http://schemas.microsoft.com/office/powerpoint/2010/main" val="14523157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52A0A89-23CA-46CA-AD9C-BDE6AE75C6BE}"/>
              </a:ext>
            </a:extLst>
          </p:cNvPr>
          <p:cNvSpPr txBox="1"/>
          <p:nvPr/>
        </p:nvSpPr>
        <p:spPr>
          <a:xfrm>
            <a:off x="1596652" y="1625438"/>
            <a:ext cx="8062332" cy="3293209"/>
          </a:xfrm>
          <a:prstGeom prst="rect">
            <a:avLst/>
          </a:prstGeom>
          <a:noFill/>
        </p:spPr>
        <p:txBody>
          <a:bodyPr wrap="square">
            <a:spAutoFit/>
          </a:bodyPr>
          <a:lstStyle/>
          <a:p>
            <a:pPr marL="0" marR="0" algn="just">
              <a:spcBef>
                <a:spcPts val="0"/>
              </a:spcBef>
              <a:spcAft>
                <a:spcPts val="0"/>
              </a:spcAft>
            </a:pPr>
            <a:r>
              <a:rPr lang="en-US" sz="4000" b="1" dirty="0">
                <a:effectLst/>
                <a:latin typeface="Verdana" panose="020B0604030504040204" pitchFamily="34" charset="0"/>
                <a:ea typeface="Verdana" panose="020B0604030504040204" pitchFamily="34" charset="0"/>
              </a:rPr>
              <a:t>Roberta </a:t>
            </a:r>
            <a:r>
              <a:rPr lang="en-US" sz="4000" b="1" dirty="0" err="1">
                <a:effectLst/>
                <a:latin typeface="Verdana" panose="020B0604030504040204" pitchFamily="34" charset="0"/>
                <a:ea typeface="Verdana" panose="020B0604030504040204" pitchFamily="34" charset="0"/>
              </a:rPr>
              <a:t>Malavenda</a:t>
            </a:r>
            <a:r>
              <a:rPr lang="en-US" sz="4000" b="1" dirty="0">
                <a:effectLst/>
                <a:latin typeface="Verdana" panose="020B0604030504040204" pitchFamily="34" charset="0"/>
                <a:ea typeface="Verdana" panose="020B0604030504040204" pitchFamily="34" charset="0"/>
              </a:rPr>
              <a:t> </a:t>
            </a:r>
            <a:r>
              <a:rPr lang="en-US" sz="2400" dirty="0">
                <a:effectLst/>
                <a:latin typeface="Verdana" panose="020B0604030504040204" pitchFamily="34" charset="0"/>
                <a:ea typeface="Verdana" panose="020B0604030504040204" pitchFamily="34" charset="0"/>
              </a:rPr>
              <a:t>is the Executive Director, CDF Action, a not for profit organization created in 20l1 that works to connect, collaborate and transform the Clarkston community and to share the approach with other communities in the metro area and the state. CDF focuses on early learning and education using an asset-based community development approach. </a:t>
            </a:r>
          </a:p>
        </p:txBody>
      </p:sp>
    </p:spTree>
    <p:extLst>
      <p:ext uri="{BB962C8B-B14F-4D97-AF65-F5344CB8AC3E}">
        <p14:creationId xmlns:p14="http://schemas.microsoft.com/office/powerpoint/2010/main" val="3929104102"/>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TotalTime>
  <Words>59</Words>
  <Application>Microsoft Office PowerPoint</Application>
  <PresentationFormat>Widescreen</PresentationFormat>
  <Paragraphs>1</Paragraphs>
  <Slides>1</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vt:i4>
      </vt:variant>
    </vt:vector>
  </HeadingPairs>
  <TitlesOfParts>
    <vt:vector size="6" baseType="lpstr">
      <vt:lpstr>Arial</vt:lpstr>
      <vt:lpstr>Trebuchet MS</vt:lpstr>
      <vt:lpstr>Verdana</vt:lpstr>
      <vt:lpstr>Wingdings 3</vt:lpstr>
      <vt:lpstr>Facet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Deborah Strahron</dc:creator>
  <cp:lastModifiedBy>Deborah Strahron</cp:lastModifiedBy>
  <cp:revision>1</cp:revision>
  <dcterms:created xsi:type="dcterms:W3CDTF">2021-08-17T05:11:19Z</dcterms:created>
  <dcterms:modified xsi:type="dcterms:W3CDTF">2021-08-17T05:14:07Z</dcterms:modified>
</cp:coreProperties>
</file>