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86" d="100"/>
          <a:sy n="86" d="100"/>
        </p:scale>
        <p:origin x="36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9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95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3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60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8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1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6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5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B6D75-E4FE-406C-8DC3-00FDC3690DD5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C8E68A-2E92-4167-8CC0-54C9F4E5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0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C74EB9-9CA0-48BF-BB11-9BDA02ED86DA}"/>
              </a:ext>
            </a:extLst>
          </p:cNvPr>
          <p:cNvSpPr txBox="1"/>
          <p:nvPr/>
        </p:nvSpPr>
        <p:spPr>
          <a:xfrm>
            <a:off x="903249" y="1163488"/>
            <a:ext cx="850838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Dionne Stewart 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Director of Strategic Initiatives at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Cognia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 </a:t>
            </a: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She is an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agile leader with over 15 years experience including resource management, strategic planning, ITIL, Lean Six Sigma, vendor management, metric development and implementation execution.</a:t>
            </a: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Dionne provides leadership and strategy to the enterprise business analysis, student applications and enterprise applications teams. She has focused her career on ensuring technology aligns with data-driven business processes that add value.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549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78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Verdana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Strahron</dc:creator>
  <cp:lastModifiedBy>Deborah Strahron</cp:lastModifiedBy>
  <cp:revision>2</cp:revision>
  <dcterms:created xsi:type="dcterms:W3CDTF">2021-08-17T04:30:50Z</dcterms:created>
  <dcterms:modified xsi:type="dcterms:W3CDTF">2021-08-17T05:14:51Z</dcterms:modified>
</cp:coreProperties>
</file>